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125" d="100"/>
          <a:sy n="125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7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1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8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2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F6D2-C490-4624-97EB-279002315DA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67A5-05AA-4ABB-A9CD-555BFAC0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1117"/>
              </p:ext>
            </p:extLst>
          </p:nvPr>
        </p:nvGraphicFramePr>
        <p:xfrm>
          <a:off x="167818" y="681588"/>
          <a:ext cx="7427696" cy="907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29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  <a:gridCol w="226176"/>
              </a:tblGrid>
              <a:tr h="22011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Monday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Tuesday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Wednesday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Thursday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Friday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99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CO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?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CO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?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CO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?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CO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?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CO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Century Gothic" panose="020B0502020202020204" pitchFamily="34" charset="0"/>
                          <a:ea typeface="KB3AlphaBasicTall" panose="02000603000000000000" pitchFamily="2" charset="0"/>
                        </a:rPr>
                        <a:t>?</a:t>
                      </a:r>
                      <a:endParaRPr lang="en-US" sz="1000" b="1" dirty="0">
                        <a:latin typeface="Century Gothic" panose="020B0502020202020204" pitchFamily="34" charset="0"/>
                        <a:ea typeface="KB3AlphaBasicTall" panose="020006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ea typeface="KB3PurplePetals" panose="02000603000000000000" pitchFamily="2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452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271165"/>
            <a:ext cx="5200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  <a:ea typeface="KB3AlphaBasicTall" panose="02000603000000000000" pitchFamily="2" charset="0"/>
              </a:rPr>
              <a:t>Class Behavior Tracker</a:t>
            </a:r>
            <a:endParaRPr lang="en-US" sz="2000" b="1" dirty="0">
              <a:latin typeface="Century Gothic" panose="020B0502020202020204" pitchFamily="34" charset="0"/>
              <a:ea typeface="KB3AlphaBasicTall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500" y="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 panose="020B0502020202020204" pitchFamily="34" charset="0"/>
                <a:ea typeface="KB3AlphaBasicTall" panose="02000603000000000000" pitchFamily="2" charset="0"/>
              </a:rPr>
              <a:t>Week:_________________</a:t>
            </a:r>
            <a:endParaRPr lang="en-US" sz="1400" dirty="0">
              <a:latin typeface="Century Gothic" panose="020B0502020202020204" pitchFamily="34" charset="0"/>
              <a:ea typeface="KB3AlphaBasicTal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7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35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KB3AlphaBasicTall</vt:lpstr>
      <vt:lpstr>KB3PurplePetals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Ely</dc:creator>
  <cp:lastModifiedBy>Christina Ely</cp:lastModifiedBy>
  <cp:revision>6</cp:revision>
  <dcterms:created xsi:type="dcterms:W3CDTF">2016-07-22T18:27:42Z</dcterms:created>
  <dcterms:modified xsi:type="dcterms:W3CDTF">2016-07-22T18:48:47Z</dcterms:modified>
</cp:coreProperties>
</file>