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B6B6B6"/>
    <a:srgbClr val="BFBF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501C-7AFF-4413-BCA5-5EFEA113703B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0220-0F05-492F-B0C2-9243ADA779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SCN10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teacher2</dc:creator>
  <cp:lastModifiedBy>teacher2</cp:lastModifiedBy>
  <cp:revision>1</cp:revision>
  <dcterms:created xsi:type="dcterms:W3CDTF">2014-07-29T18:46:44Z</dcterms:created>
  <dcterms:modified xsi:type="dcterms:W3CDTF">2014-07-29T18:51:44Z</dcterms:modified>
</cp:coreProperties>
</file>