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50" d="100"/>
          <a:sy n="50" d="100"/>
        </p:scale>
        <p:origin x="175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8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6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90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7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2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3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5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AA83B-713C-4774-B752-F9B544CE5ECB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C8742-A4A9-460C-B013-C8E713EC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0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27759" y="-146649"/>
            <a:ext cx="3322148" cy="8048445"/>
            <a:chOff x="-27759" y="-146649"/>
            <a:chExt cx="3322148" cy="8048445"/>
          </a:xfrm>
        </p:grpSpPr>
        <p:sp>
          <p:nvSpPr>
            <p:cNvPr id="4" name="TextBox 4"/>
            <p:cNvSpPr txBox="1"/>
            <p:nvPr/>
          </p:nvSpPr>
          <p:spPr>
            <a:xfrm>
              <a:off x="1718941" y="-146649"/>
              <a:ext cx="461665" cy="8048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vert"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 panose="020B0502020202020204" pitchFamily="34" charset="0"/>
                  <a:ea typeface="KB3AlphaREADLight" panose="02000303000000000000" pitchFamily="2" charset="0"/>
                </a:rPr>
                <a:t> </a:t>
              </a:r>
              <a:r>
                <a:rPr lang="en-US" sz="1600" dirty="0" smtClean="0">
                  <a:latin typeface="Century Gothic" panose="020B0502020202020204" pitchFamily="34" charset="0"/>
                  <a:ea typeface="KB3AlphaREADLight" panose="02000303000000000000" pitchFamily="2" charset="0"/>
                </a:rPr>
                <a:t>Type Unit # and Name Here</a:t>
              </a:r>
              <a:endParaRPr lang="en-US" sz="1600" dirty="0">
                <a:latin typeface="Century Gothic" panose="020B0502020202020204" pitchFamily="34" charset="0"/>
                <a:ea typeface="KB3AlphaREADLight" panose="02000303000000000000" pitchFamily="2" charset="0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2180839" y="-146649"/>
              <a:ext cx="430887" cy="8048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Century Gothic" panose="020B0502020202020204" pitchFamily="34" charset="0"/>
                  <a:ea typeface="KB3AlphaREADLight" panose="02000303000000000000" pitchFamily="2" charset="0"/>
                </a:rPr>
                <a:t>Type Unit # and Name Here</a:t>
              </a:r>
              <a:endParaRPr lang="en-US" sz="1600" dirty="0">
                <a:latin typeface="Century Gothic" panose="020B0502020202020204" pitchFamily="34" charset="0"/>
                <a:ea typeface="KB3AlphaREADLight" panose="02000303000000000000" pitchFamily="2" charset="0"/>
              </a:endParaRP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-27759" y="1856798"/>
              <a:ext cx="17464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4488" indent="-344488">
                <a:buSzPct val="125000"/>
                <a:buFont typeface="Wingdings" panose="05000000000000000000" pitchFamily="2" charset="2"/>
                <a:buChar char="q"/>
              </a:pPr>
              <a:r>
                <a:rPr lang="en-US" sz="1200" dirty="0" smtClean="0">
                  <a:latin typeface="Century Gothic" panose="020B0502020202020204" pitchFamily="34" charset="0"/>
                  <a:ea typeface="KB3JustAQuickHello" panose="02000603000000000000" pitchFamily="2" charset="0"/>
                </a:rPr>
                <a:t>List Lessons Here</a:t>
              </a:r>
              <a:endParaRPr lang="en-US" sz="1200" dirty="0" smtClean="0">
                <a:latin typeface="Century Gothic" panose="020B0502020202020204" pitchFamily="34" charset="0"/>
                <a:ea typeface="KB3JustAQuickHello" panose="02000603000000000000" pitchFamily="2" charset="0"/>
              </a:endParaRPr>
            </a:p>
          </p:txBody>
        </p:sp>
        <p:sp>
          <p:nvSpPr>
            <p:cNvPr id="8" name="TextBox 6"/>
            <p:cNvSpPr txBox="1"/>
            <p:nvPr/>
          </p:nvSpPr>
          <p:spPr>
            <a:xfrm rot="21369191">
              <a:off x="80233" y="339491"/>
              <a:ext cx="15160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 panose="020B0502020202020204" pitchFamily="34" charset="0"/>
                  <a:ea typeface="KBPinkLipgloss" panose="02000603000000000000" pitchFamily="2" charset="0"/>
                </a:rPr>
                <a:t>Type Unit # and Name Here</a:t>
              </a:r>
              <a:endParaRPr lang="en-US" dirty="0">
                <a:latin typeface="Century Gothic" panose="020B0502020202020204" pitchFamily="34" charset="0"/>
                <a:ea typeface="KBPinkLipgloss" panose="02000603000000000000" pitchFamily="2" charset="0"/>
              </a:endParaRPr>
            </a:p>
          </p:txBody>
        </p:sp>
        <p:sp>
          <p:nvSpPr>
            <p:cNvPr id="9" name="TextBox 11"/>
            <p:cNvSpPr txBox="1"/>
            <p:nvPr/>
          </p:nvSpPr>
          <p:spPr>
            <a:xfrm>
              <a:off x="86141" y="7235179"/>
              <a:ext cx="1483233" cy="31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entury Gothic" panose="020B0502020202020204" pitchFamily="34" charset="0"/>
                  <a:ea typeface="KBPinkLipgloss" panose="02000603000000000000" pitchFamily="2" charset="0"/>
                </a:rPr>
                <a:t>Grade: ____</a:t>
              </a:r>
              <a:endParaRPr lang="en-US" sz="1400" dirty="0">
                <a:latin typeface="Century Gothic" panose="020B0502020202020204" pitchFamily="34" charset="0"/>
                <a:ea typeface="KBPinkLipgloss" panose="02000603000000000000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294389" y="43133"/>
              <a:ext cx="0" cy="7772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94389" y="-146650"/>
            <a:ext cx="3322148" cy="8048445"/>
            <a:chOff x="-27759" y="-146649"/>
            <a:chExt cx="3322148" cy="8048445"/>
          </a:xfrm>
        </p:grpSpPr>
        <p:sp>
          <p:nvSpPr>
            <p:cNvPr id="57" name="TextBox 4"/>
            <p:cNvSpPr txBox="1"/>
            <p:nvPr/>
          </p:nvSpPr>
          <p:spPr>
            <a:xfrm>
              <a:off x="1718941" y="-146649"/>
              <a:ext cx="461665" cy="8048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vert"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 panose="020B0502020202020204" pitchFamily="34" charset="0"/>
                  <a:ea typeface="KB3AlphaREADLight" panose="02000303000000000000" pitchFamily="2" charset="0"/>
                </a:rPr>
                <a:t> </a:t>
              </a:r>
              <a:r>
                <a:rPr lang="en-US" sz="1600" dirty="0" smtClean="0">
                  <a:latin typeface="Century Gothic" panose="020B0502020202020204" pitchFamily="34" charset="0"/>
                  <a:ea typeface="KB3AlphaREADLight" panose="02000303000000000000" pitchFamily="2" charset="0"/>
                </a:rPr>
                <a:t>Type Unit # and Name Here</a:t>
              </a:r>
              <a:endParaRPr lang="en-US" sz="1600" dirty="0">
                <a:latin typeface="Century Gothic" panose="020B0502020202020204" pitchFamily="34" charset="0"/>
                <a:ea typeface="KB3AlphaREADLight" panose="02000303000000000000" pitchFamily="2" charset="0"/>
              </a:endParaRPr>
            </a:p>
          </p:txBody>
        </p:sp>
        <p:sp>
          <p:nvSpPr>
            <p:cNvPr id="62" name="TextBox 5"/>
            <p:cNvSpPr txBox="1"/>
            <p:nvPr/>
          </p:nvSpPr>
          <p:spPr>
            <a:xfrm>
              <a:off x="2180839" y="-146649"/>
              <a:ext cx="430887" cy="8048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Century Gothic" panose="020B0502020202020204" pitchFamily="34" charset="0"/>
                  <a:ea typeface="KB3AlphaREADLight" panose="02000303000000000000" pitchFamily="2" charset="0"/>
                </a:rPr>
                <a:t>Type Unit # and Name Here</a:t>
              </a:r>
              <a:endParaRPr lang="en-US" sz="1600" dirty="0">
                <a:latin typeface="Century Gothic" panose="020B0502020202020204" pitchFamily="34" charset="0"/>
                <a:ea typeface="KB3AlphaREADLight" panose="02000303000000000000" pitchFamily="2" charset="0"/>
              </a:endParaRPr>
            </a:p>
          </p:txBody>
        </p:sp>
        <p:sp>
          <p:nvSpPr>
            <p:cNvPr id="63" name="TextBox 7"/>
            <p:cNvSpPr txBox="1"/>
            <p:nvPr/>
          </p:nvSpPr>
          <p:spPr>
            <a:xfrm>
              <a:off x="-27759" y="1856798"/>
              <a:ext cx="1746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4488" indent="-344488">
                <a:buSzPct val="125000"/>
                <a:buFont typeface="Wingdings" panose="05000000000000000000" pitchFamily="2" charset="2"/>
                <a:buChar char="q"/>
              </a:pPr>
              <a:r>
                <a:rPr lang="en-US" sz="1200" dirty="0" smtClean="0">
                  <a:latin typeface="Century Gothic" panose="020B0502020202020204" pitchFamily="34" charset="0"/>
                  <a:ea typeface="KB3JustAQuickHello" panose="02000603000000000000" pitchFamily="2" charset="0"/>
                </a:rPr>
                <a:t>List Lessons Here</a:t>
              </a:r>
            </a:p>
            <a:p>
              <a:pPr marL="344488" indent="-344488">
                <a:buSzPct val="125000"/>
                <a:buFont typeface="Wingdings" panose="05000000000000000000" pitchFamily="2" charset="2"/>
                <a:buChar char="q"/>
              </a:pPr>
              <a:endParaRPr lang="en-US" sz="1200" dirty="0" smtClean="0">
                <a:latin typeface="Century Gothic" panose="020B0502020202020204" pitchFamily="34" charset="0"/>
                <a:ea typeface="KB3JustAQuickHello" panose="02000603000000000000" pitchFamily="2" charset="0"/>
              </a:endParaRPr>
            </a:p>
          </p:txBody>
        </p:sp>
        <p:sp>
          <p:nvSpPr>
            <p:cNvPr id="64" name="TextBox 6"/>
            <p:cNvSpPr txBox="1"/>
            <p:nvPr/>
          </p:nvSpPr>
          <p:spPr>
            <a:xfrm rot="21369191">
              <a:off x="80233" y="339491"/>
              <a:ext cx="15160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 panose="020B0502020202020204" pitchFamily="34" charset="0"/>
                  <a:ea typeface="KBPinkLipgloss" panose="02000603000000000000" pitchFamily="2" charset="0"/>
                </a:rPr>
                <a:t>Type Unit # and Name Here</a:t>
              </a:r>
              <a:endParaRPr lang="en-US" dirty="0">
                <a:latin typeface="Century Gothic" panose="020B0502020202020204" pitchFamily="34" charset="0"/>
                <a:ea typeface="KBPinkLipgloss" panose="02000603000000000000" pitchFamily="2" charset="0"/>
              </a:endParaRPr>
            </a:p>
          </p:txBody>
        </p:sp>
        <p:sp>
          <p:nvSpPr>
            <p:cNvPr id="65" name="TextBox 11"/>
            <p:cNvSpPr txBox="1"/>
            <p:nvPr/>
          </p:nvSpPr>
          <p:spPr>
            <a:xfrm>
              <a:off x="86141" y="7235179"/>
              <a:ext cx="1483233" cy="31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entury Gothic" panose="020B0502020202020204" pitchFamily="34" charset="0"/>
                  <a:ea typeface="KBPinkLipgloss" panose="02000603000000000000" pitchFamily="2" charset="0"/>
                </a:rPr>
                <a:t>Grade: ____</a:t>
              </a:r>
              <a:endParaRPr lang="en-US" sz="1400" dirty="0">
                <a:latin typeface="Century Gothic" panose="020B0502020202020204" pitchFamily="34" charset="0"/>
                <a:ea typeface="KBPinkLipgloss" panose="02000603000000000000" pitchFamily="2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3294389" y="43133"/>
              <a:ext cx="0" cy="777240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6736252" y="-146650"/>
            <a:ext cx="2639485" cy="8048445"/>
            <a:chOff x="-27759" y="-146649"/>
            <a:chExt cx="2639485" cy="8048445"/>
          </a:xfrm>
        </p:grpSpPr>
        <p:sp>
          <p:nvSpPr>
            <p:cNvPr id="68" name="TextBox 4"/>
            <p:cNvSpPr txBox="1"/>
            <p:nvPr/>
          </p:nvSpPr>
          <p:spPr>
            <a:xfrm>
              <a:off x="1718941" y="-146649"/>
              <a:ext cx="461665" cy="8048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vert"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 panose="020B0502020202020204" pitchFamily="34" charset="0"/>
                  <a:ea typeface="KB3AlphaREADLight" panose="02000303000000000000" pitchFamily="2" charset="0"/>
                </a:rPr>
                <a:t> </a:t>
              </a:r>
              <a:r>
                <a:rPr lang="en-US" sz="1600" dirty="0" smtClean="0">
                  <a:latin typeface="Century Gothic" panose="020B0502020202020204" pitchFamily="34" charset="0"/>
                  <a:ea typeface="KB3AlphaREADLight" panose="02000303000000000000" pitchFamily="2" charset="0"/>
                </a:rPr>
                <a:t>Type Unit # and Name Here</a:t>
              </a:r>
              <a:endParaRPr lang="en-US" sz="1600" dirty="0">
                <a:latin typeface="Century Gothic" panose="020B0502020202020204" pitchFamily="34" charset="0"/>
                <a:ea typeface="KB3AlphaREADLight" panose="02000303000000000000" pitchFamily="2" charset="0"/>
              </a:endParaRPr>
            </a:p>
          </p:txBody>
        </p:sp>
        <p:sp>
          <p:nvSpPr>
            <p:cNvPr id="69" name="TextBox 5"/>
            <p:cNvSpPr txBox="1"/>
            <p:nvPr/>
          </p:nvSpPr>
          <p:spPr>
            <a:xfrm>
              <a:off x="2180839" y="-146649"/>
              <a:ext cx="430887" cy="804844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vert="vert270" wrap="square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600" dirty="0">
                  <a:latin typeface="Century Gothic" panose="020B0502020202020204" pitchFamily="34" charset="0"/>
                  <a:ea typeface="KB3AlphaREADLight" panose="02000303000000000000" pitchFamily="2" charset="0"/>
                </a:rPr>
                <a:t>Type Unit # and Name Here</a:t>
              </a:r>
              <a:endParaRPr lang="en-US" sz="1600" dirty="0">
                <a:latin typeface="Century Gothic" panose="020B0502020202020204" pitchFamily="34" charset="0"/>
                <a:ea typeface="KB3AlphaREADLight" panose="02000303000000000000" pitchFamily="2" charset="0"/>
              </a:endParaRPr>
            </a:p>
          </p:txBody>
        </p:sp>
        <p:sp>
          <p:nvSpPr>
            <p:cNvPr id="70" name="TextBox 7"/>
            <p:cNvSpPr txBox="1"/>
            <p:nvPr/>
          </p:nvSpPr>
          <p:spPr>
            <a:xfrm>
              <a:off x="-27759" y="1856798"/>
              <a:ext cx="17464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4488" indent="-344488">
                <a:buSzPct val="125000"/>
                <a:buFont typeface="Wingdings" panose="05000000000000000000" pitchFamily="2" charset="2"/>
                <a:buChar char="q"/>
              </a:pPr>
              <a:r>
                <a:rPr lang="en-US" sz="1200" dirty="0" smtClean="0">
                  <a:latin typeface="Century Gothic" panose="020B0502020202020204" pitchFamily="34" charset="0"/>
                  <a:ea typeface="KB3JustAQuickHello" panose="02000603000000000000" pitchFamily="2" charset="0"/>
                </a:rPr>
                <a:t>List Lessons Here</a:t>
              </a:r>
            </a:p>
            <a:p>
              <a:pPr marL="344488" indent="-344488">
                <a:buSzPct val="125000"/>
                <a:buFont typeface="Wingdings" panose="05000000000000000000" pitchFamily="2" charset="2"/>
                <a:buChar char="q"/>
              </a:pPr>
              <a:endParaRPr lang="en-US" sz="1200" dirty="0" smtClean="0">
                <a:latin typeface="Century Gothic" panose="020B0502020202020204" pitchFamily="34" charset="0"/>
                <a:ea typeface="KB3JustAQuickHello" panose="02000603000000000000" pitchFamily="2" charset="0"/>
              </a:endParaRPr>
            </a:p>
          </p:txBody>
        </p:sp>
        <p:sp>
          <p:nvSpPr>
            <p:cNvPr id="71" name="TextBox 6"/>
            <p:cNvSpPr txBox="1"/>
            <p:nvPr/>
          </p:nvSpPr>
          <p:spPr>
            <a:xfrm rot="21369191">
              <a:off x="80233" y="339491"/>
              <a:ext cx="15160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latin typeface="Century Gothic" panose="020B0502020202020204" pitchFamily="34" charset="0"/>
                  <a:ea typeface="KBPinkLipgloss" panose="02000603000000000000" pitchFamily="2" charset="0"/>
                </a:rPr>
                <a:t>Type Unit # and Name Here</a:t>
              </a:r>
              <a:endParaRPr lang="en-US" dirty="0">
                <a:latin typeface="Century Gothic" panose="020B0502020202020204" pitchFamily="34" charset="0"/>
                <a:ea typeface="KBPinkLipgloss" panose="02000603000000000000" pitchFamily="2" charset="0"/>
              </a:endParaRPr>
            </a:p>
          </p:txBody>
        </p:sp>
        <p:sp>
          <p:nvSpPr>
            <p:cNvPr id="72" name="TextBox 11"/>
            <p:cNvSpPr txBox="1"/>
            <p:nvPr/>
          </p:nvSpPr>
          <p:spPr>
            <a:xfrm>
              <a:off x="86141" y="7235179"/>
              <a:ext cx="1483233" cy="312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dirty="0" smtClean="0">
                  <a:latin typeface="Century Gothic" panose="020B0502020202020204" pitchFamily="34" charset="0"/>
                  <a:ea typeface="KBPinkLipgloss" panose="02000603000000000000" pitchFamily="2" charset="0"/>
                </a:rPr>
                <a:t>Grade: ____</a:t>
              </a:r>
              <a:endParaRPr lang="en-US" sz="1400" dirty="0">
                <a:latin typeface="Century Gothic" panose="020B0502020202020204" pitchFamily="34" charset="0"/>
                <a:ea typeface="KBPinkLipgloss" panose="020006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404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75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KB3AlphaREADLight</vt:lpstr>
      <vt:lpstr>KB3JustAQuickHello</vt:lpstr>
      <vt:lpstr>KBPinkLipgloss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Ely</dc:creator>
  <cp:lastModifiedBy>Christina Ely</cp:lastModifiedBy>
  <cp:revision>41</cp:revision>
  <dcterms:created xsi:type="dcterms:W3CDTF">2016-06-07T16:07:48Z</dcterms:created>
  <dcterms:modified xsi:type="dcterms:W3CDTF">2016-07-05T12:19:58Z</dcterms:modified>
</cp:coreProperties>
</file>