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1887200" cy="11887200"/>
  <p:notesSz cx="6858000" cy="9144000"/>
  <p:defaultTextStyle>
    <a:defPPr>
      <a:defRPr lang="en-US"/>
    </a:defPPr>
    <a:lvl1pPr marL="0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22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044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565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086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606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129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648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70" algn="l" defTabSz="12190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>
        <p:scale>
          <a:sx n="33" d="100"/>
          <a:sy n="33" d="100"/>
        </p:scale>
        <p:origin x="209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945429"/>
            <a:ext cx="10104120" cy="4138507"/>
          </a:xfrm>
        </p:spPr>
        <p:txBody>
          <a:bodyPr anchor="b"/>
          <a:lstStyle>
            <a:lvl1pPr algn="ctr">
              <a:defRPr sz="7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6243533"/>
            <a:ext cx="8915400" cy="2869987"/>
          </a:xfrm>
        </p:spPr>
        <p:txBody>
          <a:bodyPr/>
          <a:lstStyle>
            <a:lvl1pPr marL="0" indent="0" algn="ctr">
              <a:buNone/>
              <a:defRPr sz="3120"/>
            </a:lvl1pPr>
            <a:lvl2pPr marL="594360" indent="0" algn="ctr">
              <a:buNone/>
              <a:defRPr sz="2600"/>
            </a:lvl2pPr>
            <a:lvl3pPr marL="1188720" indent="0" algn="ctr">
              <a:buNone/>
              <a:defRPr sz="2340"/>
            </a:lvl3pPr>
            <a:lvl4pPr marL="1783080" indent="0" algn="ctr">
              <a:buNone/>
              <a:defRPr sz="2080"/>
            </a:lvl4pPr>
            <a:lvl5pPr marL="2377440" indent="0" algn="ctr">
              <a:buNone/>
              <a:defRPr sz="2080"/>
            </a:lvl5pPr>
            <a:lvl6pPr marL="2971800" indent="0" algn="ctr">
              <a:buNone/>
              <a:defRPr sz="2080"/>
            </a:lvl6pPr>
            <a:lvl7pPr marL="3566160" indent="0" algn="ctr">
              <a:buNone/>
              <a:defRPr sz="2080"/>
            </a:lvl7pPr>
            <a:lvl8pPr marL="4160520" indent="0" algn="ctr">
              <a:buNone/>
              <a:defRPr sz="2080"/>
            </a:lvl8pPr>
            <a:lvl9pPr marL="4754880" indent="0" algn="ctr">
              <a:buNone/>
              <a:defRPr sz="20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5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632883"/>
            <a:ext cx="2563178" cy="100738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632883"/>
            <a:ext cx="7540943" cy="100738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1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2963549"/>
            <a:ext cx="10252710" cy="4944744"/>
          </a:xfrm>
        </p:spPr>
        <p:txBody>
          <a:bodyPr anchor="b"/>
          <a:lstStyle>
            <a:lvl1pPr>
              <a:defRPr sz="7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7955072"/>
            <a:ext cx="10252710" cy="2600324"/>
          </a:xfrm>
        </p:spPr>
        <p:txBody>
          <a:bodyPr/>
          <a:lstStyle>
            <a:lvl1pPr marL="0" indent="0">
              <a:buNone/>
              <a:defRPr sz="3120">
                <a:solidFill>
                  <a:schemeClr val="tx1"/>
                </a:solidFill>
              </a:defRPr>
            </a:lvl1pPr>
            <a:lvl2pPr marL="59436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18872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3pPr>
            <a:lvl4pPr marL="178308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4pPr>
            <a:lvl5pPr marL="237744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5pPr>
            <a:lvl6pPr marL="297180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6pPr>
            <a:lvl7pPr marL="356616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7pPr>
            <a:lvl8pPr marL="416052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8pPr>
            <a:lvl9pPr marL="4754880" indent="0">
              <a:buNone/>
              <a:defRPr sz="2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9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3164417"/>
            <a:ext cx="5052060" cy="75423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3164417"/>
            <a:ext cx="5052060" cy="75423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5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632886"/>
            <a:ext cx="10252710" cy="22976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2914016"/>
            <a:ext cx="5028842" cy="1428114"/>
          </a:xfrm>
        </p:spPr>
        <p:txBody>
          <a:bodyPr anchor="b"/>
          <a:lstStyle>
            <a:lvl1pPr marL="0" indent="0">
              <a:buNone/>
              <a:defRPr sz="3120" b="1"/>
            </a:lvl1pPr>
            <a:lvl2pPr marL="594360" indent="0">
              <a:buNone/>
              <a:defRPr sz="2600" b="1"/>
            </a:lvl2pPr>
            <a:lvl3pPr marL="1188720" indent="0">
              <a:buNone/>
              <a:defRPr sz="2340" b="1"/>
            </a:lvl3pPr>
            <a:lvl4pPr marL="1783080" indent="0">
              <a:buNone/>
              <a:defRPr sz="2080" b="1"/>
            </a:lvl4pPr>
            <a:lvl5pPr marL="2377440" indent="0">
              <a:buNone/>
              <a:defRPr sz="2080" b="1"/>
            </a:lvl5pPr>
            <a:lvl6pPr marL="2971800" indent="0">
              <a:buNone/>
              <a:defRPr sz="2080" b="1"/>
            </a:lvl6pPr>
            <a:lvl7pPr marL="3566160" indent="0">
              <a:buNone/>
              <a:defRPr sz="2080" b="1"/>
            </a:lvl7pPr>
            <a:lvl8pPr marL="4160520" indent="0">
              <a:buNone/>
              <a:defRPr sz="2080" b="1"/>
            </a:lvl8pPr>
            <a:lvl9pPr marL="4754880" indent="0">
              <a:buNone/>
              <a:defRPr sz="20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4342130"/>
            <a:ext cx="5028842" cy="63866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2914016"/>
            <a:ext cx="5053608" cy="1428114"/>
          </a:xfrm>
        </p:spPr>
        <p:txBody>
          <a:bodyPr anchor="b"/>
          <a:lstStyle>
            <a:lvl1pPr marL="0" indent="0">
              <a:buNone/>
              <a:defRPr sz="3120" b="1"/>
            </a:lvl1pPr>
            <a:lvl2pPr marL="594360" indent="0">
              <a:buNone/>
              <a:defRPr sz="2600" b="1"/>
            </a:lvl2pPr>
            <a:lvl3pPr marL="1188720" indent="0">
              <a:buNone/>
              <a:defRPr sz="2340" b="1"/>
            </a:lvl3pPr>
            <a:lvl4pPr marL="1783080" indent="0">
              <a:buNone/>
              <a:defRPr sz="2080" b="1"/>
            </a:lvl4pPr>
            <a:lvl5pPr marL="2377440" indent="0">
              <a:buNone/>
              <a:defRPr sz="2080" b="1"/>
            </a:lvl5pPr>
            <a:lvl6pPr marL="2971800" indent="0">
              <a:buNone/>
              <a:defRPr sz="2080" b="1"/>
            </a:lvl6pPr>
            <a:lvl7pPr marL="3566160" indent="0">
              <a:buNone/>
              <a:defRPr sz="2080" b="1"/>
            </a:lvl7pPr>
            <a:lvl8pPr marL="4160520" indent="0">
              <a:buNone/>
              <a:defRPr sz="2080" b="1"/>
            </a:lvl8pPr>
            <a:lvl9pPr marL="4754880" indent="0">
              <a:buNone/>
              <a:defRPr sz="20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4342130"/>
            <a:ext cx="5053608" cy="63866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9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9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2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792480"/>
            <a:ext cx="3833931" cy="2773680"/>
          </a:xfrm>
        </p:spPr>
        <p:txBody>
          <a:bodyPr anchor="b"/>
          <a:lstStyle>
            <a:lvl1pPr>
              <a:defRPr sz="41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711539"/>
            <a:ext cx="6017895" cy="8447617"/>
          </a:xfrm>
        </p:spPr>
        <p:txBody>
          <a:bodyPr/>
          <a:lstStyle>
            <a:lvl1pPr>
              <a:defRPr sz="4160"/>
            </a:lvl1pPr>
            <a:lvl2pPr>
              <a:defRPr sz="3640"/>
            </a:lvl2pPr>
            <a:lvl3pPr>
              <a:defRPr sz="312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3566160"/>
            <a:ext cx="3833931" cy="6606753"/>
          </a:xfrm>
        </p:spPr>
        <p:txBody>
          <a:bodyPr/>
          <a:lstStyle>
            <a:lvl1pPr marL="0" indent="0">
              <a:buNone/>
              <a:defRPr sz="2080"/>
            </a:lvl1pPr>
            <a:lvl2pPr marL="594360" indent="0">
              <a:buNone/>
              <a:defRPr sz="1820"/>
            </a:lvl2pPr>
            <a:lvl3pPr marL="1188720" indent="0">
              <a:buNone/>
              <a:defRPr sz="1560"/>
            </a:lvl3pPr>
            <a:lvl4pPr marL="1783080" indent="0">
              <a:buNone/>
              <a:defRPr sz="1300"/>
            </a:lvl4pPr>
            <a:lvl5pPr marL="2377440" indent="0">
              <a:buNone/>
              <a:defRPr sz="1300"/>
            </a:lvl5pPr>
            <a:lvl6pPr marL="2971800" indent="0">
              <a:buNone/>
              <a:defRPr sz="1300"/>
            </a:lvl6pPr>
            <a:lvl7pPr marL="3566160" indent="0">
              <a:buNone/>
              <a:defRPr sz="1300"/>
            </a:lvl7pPr>
            <a:lvl8pPr marL="4160520" indent="0">
              <a:buNone/>
              <a:defRPr sz="1300"/>
            </a:lvl8pPr>
            <a:lvl9pPr marL="475488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792480"/>
            <a:ext cx="3833931" cy="2773680"/>
          </a:xfrm>
        </p:spPr>
        <p:txBody>
          <a:bodyPr anchor="b"/>
          <a:lstStyle>
            <a:lvl1pPr>
              <a:defRPr sz="41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711539"/>
            <a:ext cx="6017895" cy="8447617"/>
          </a:xfrm>
        </p:spPr>
        <p:txBody>
          <a:bodyPr anchor="t"/>
          <a:lstStyle>
            <a:lvl1pPr marL="0" indent="0">
              <a:buNone/>
              <a:defRPr sz="4160"/>
            </a:lvl1pPr>
            <a:lvl2pPr marL="594360" indent="0">
              <a:buNone/>
              <a:defRPr sz="3640"/>
            </a:lvl2pPr>
            <a:lvl3pPr marL="1188720" indent="0">
              <a:buNone/>
              <a:defRPr sz="3120"/>
            </a:lvl3pPr>
            <a:lvl4pPr marL="1783080" indent="0">
              <a:buNone/>
              <a:defRPr sz="2600"/>
            </a:lvl4pPr>
            <a:lvl5pPr marL="2377440" indent="0">
              <a:buNone/>
              <a:defRPr sz="2600"/>
            </a:lvl5pPr>
            <a:lvl6pPr marL="2971800" indent="0">
              <a:buNone/>
              <a:defRPr sz="2600"/>
            </a:lvl6pPr>
            <a:lvl7pPr marL="3566160" indent="0">
              <a:buNone/>
              <a:defRPr sz="2600"/>
            </a:lvl7pPr>
            <a:lvl8pPr marL="4160520" indent="0">
              <a:buNone/>
              <a:defRPr sz="2600"/>
            </a:lvl8pPr>
            <a:lvl9pPr marL="4754880" indent="0">
              <a:buNone/>
              <a:defRPr sz="2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3566160"/>
            <a:ext cx="3833931" cy="6606753"/>
          </a:xfrm>
        </p:spPr>
        <p:txBody>
          <a:bodyPr/>
          <a:lstStyle>
            <a:lvl1pPr marL="0" indent="0">
              <a:buNone/>
              <a:defRPr sz="2080"/>
            </a:lvl1pPr>
            <a:lvl2pPr marL="594360" indent="0">
              <a:buNone/>
              <a:defRPr sz="1820"/>
            </a:lvl2pPr>
            <a:lvl3pPr marL="1188720" indent="0">
              <a:buNone/>
              <a:defRPr sz="1560"/>
            </a:lvl3pPr>
            <a:lvl4pPr marL="1783080" indent="0">
              <a:buNone/>
              <a:defRPr sz="1300"/>
            </a:lvl4pPr>
            <a:lvl5pPr marL="2377440" indent="0">
              <a:buNone/>
              <a:defRPr sz="1300"/>
            </a:lvl5pPr>
            <a:lvl6pPr marL="2971800" indent="0">
              <a:buNone/>
              <a:defRPr sz="1300"/>
            </a:lvl6pPr>
            <a:lvl7pPr marL="3566160" indent="0">
              <a:buNone/>
              <a:defRPr sz="1300"/>
            </a:lvl7pPr>
            <a:lvl8pPr marL="4160520" indent="0">
              <a:buNone/>
              <a:defRPr sz="1300"/>
            </a:lvl8pPr>
            <a:lvl9pPr marL="475488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632886"/>
            <a:ext cx="10252710" cy="2297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3164417"/>
            <a:ext cx="10252710" cy="754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11017676"/>
            <a:ext cx="267462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2C6DC-BEE2-447D-907F-1FA07641F244}" type="datetimeFigureOut">
              <a:rPr lang="en-US" smtClean="0"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11017676"/>
            <a:ext cx="401193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11017676"/>
            <a:ext cx="2674620" cy="6328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F50FA-109D-499F-AEB7-2247CD6E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88720" rtl="0" eaLnBrk="1" latinLnBrk="0" hangingPunct="1">
        <a:lnSpc>
          <a:spcPct val="90000"/>
        </a:lnSpc>
        <a:spcBef>
          <a:spcPct val="0"/>
        </a:spcBef>
        <a:buNone/>
        <a:defRPr sz="5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180" indent="-297180" algn="l" defTabSz="118872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36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8590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26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67462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326898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86334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45770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5052060" indent="-297180" algn="l" defTabSz="118872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8872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78308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744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297180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16052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4754880" algn="l" defTabSz="118872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1"/>
            <a:ext cx="11887200" cy="120560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65" tIns="54033" rIns="108065" bIns="54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1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88" y="893620"/>
            <a:ext cx="4378902" cy="34108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088" y="916136"/>
            <a:ext cx="4367645" cy="33883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9895" y="4304438"/>
            <a:ext cx="4378902" cy="33883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0054" y="4293177"/>
            <a:ext cx="4378902" cy="33995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184" y="7681480"/>
            <a:ext cx="4367645" cy="33995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5573" y="7715251"/>
            <a:ext cx="4390159" cy="33770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90759" y="916135"/>
            <a:ext cx="2206336" cy="34108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2300" y="4304434"/>
            <a:ext cx="2240106" cy="33770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23218" y="7681482"/>
            <a:ext cx="2211964" cy="342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1887200" cy="120560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65" tIns="54033" rIns="108065" bIns="54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1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698" y="876299"/>
            <a:ext cx="4378902" cy="33995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230" y="865045"/>
            <a:ext cx="4378902" cy="34108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70" y="4287116"/>
            <a:ext cx="4378902" cy="33995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068" y="4287119"/>
            <a:ext cx="4367645" cy="34108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712" y="915702"/>
            <a:ext cx="2199573" cy="33657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3970" y="4275863"/>
            <a:ext cx="2234159" cy="34108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424" y="7686677"/>
            <a:ext cx="2234159" cy="34108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0115">
            <a:off x="8526008" y="8694869"/>
            <a:ext cx="3101520" cy="310152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106882" y="8145589"/>
            <a:ext cx="56734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00" dirty="0">
                <a:solidFill>
                  <a:schemeClr val="bg1"/>
                </a:solidFill>
                <a:latin typeface="HelloMister" panose="02000603000000000000" pitchFamily="2" charset="0"/>
                <a:ea typeface="HelloMister" panose="02000603000000000000" pitchFamily="2" charset="0"/>
              </a:rPr>
              <a:t>Each letter card is a half sheet of </a:t>
            </a:r>
            <a:r>
              <a:rPr lang="en-US" sz="5200" dirty="0" smtClean="0">
                <a:solidFill>
                  <a:schemeClr val="bg1"/>
                </a:solidFill>
                <a:latin typeface="HelloMister" panose="02000603000000000000" pitchFamily="2" charset="0"/>
                <a:ea typeface="HelloMister" panose="02000603000000000000" pitchFamily="2" charset="0"/>
              </a:rPr>
              <a:t>paper  </a:t>
            </a:r>
            <a:r>
              <a:rPr lang="en-US" sz="5200" dirty="0">
                <a:solidFill>
                  <a:schemeClr val="bg1"/>
                </a:solidFill>
                <a:latin typeface="HelloMister" panose="02000603000000000000" pitchFamily="2" charset="0"/>
                <a:ea typeface="HelloMister" panose="02000603000000000000" pitchFamily="2" charset="0"/>
              </a:rPr>
              <a:t>(8.5 x 5.5 inches)</a:t>
            </a:r>
          </a:p>
        </p:txBody>
      </p:sp>
    </p:spTree>
    <p:extLst>
      <p:ext uri="{BB962C8B-B14F-4D97-AF65-F5344CB8AC3E}">
        <p14:creationId xmlns:p14="http://schemas.microsoft.com/office/powerpoint/2010/main" val="8830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15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HelloMister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Ely</dc:creator>
  <cp:lastModifiedBy>Christina Ely</cp:lastModifiedBy>
  <cp:revision>6</cp:revision>
  <dcterms:created xsi:type="dcterms:W3CDTF">2015-07-19T16:56:02Z</dcterms:created>
  <dcterms:modified xsi:type="dcterms:W3CDTF">2015-07-19T21:51:03Z</dcterms:modified>
</cp:coreProperties>
</file>