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6600"/>
    <a:srgbClr val="3FCDFF"/>
    <a:srgbClr val="66FF99"/>
    <a:srgbClr val="FFFF99"/>
    <a:srgbClr val="FF438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5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7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0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4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1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7287-88C0-4BDF-A8BA-A4A93610DC46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CEC0-1E52-4517-8696-5390301E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60012"/>
              </p:ext>
            </p:extLst>
          </p:nvPr>
        </p:nvGraphicFramePr>
        <p:xfrm>
          <a:off x="207033" y="707364"/>
          <a:ext cx="9523561" cy="6788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46"/>
                <a:gridCol w="1849503"/>
                <a:gridCol w="1849503"/>
                <a:gridCol w="1849503"/>
                <a:gridCol w="1849503"/>
                <a:gridCol w="1849503"/>
              </a:tblGrid>
              <a:tr h="430291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3FCDFF"/>
                        </a:solidFill>
                        <a:latin typeface="KB3JugglingActThin" panose="02000203000000000000" pitchFamily="2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FCDFF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Monday</a:t>
                      </a:r>
                      <a:endParaRPr lang="en-US" b="0" dirty="0">
                        <a:solidFill>
                          <a:srgbClr val="3FCDFF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66FF99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Tuesday</a:t>
                      </a:r>
                      <a:endParaRPr lang="en-US" b="0" dirty="0">
                        <a:solidFill>
                          <a:srgbClr val="66FF99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99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Wednesday</a:t>
                      </a:r>
                      <a:endParaRPr lang="en-US" b="0" dirty="0">
                        <a:solidFill>
                          <a:srgbClr val="FFFF99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Thursday</a:t>
                      </a:r>
                      <a:endParaRPr lang="en-US" b="0" dirty="0">
                        <a:solidFill>
                          <a:srgbClr val="FF66FF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C000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Friday</a:t>
                      </a:r>
                      <a:endParaRPr lang="en-US" b="0" dirty="0">
                        <a:solidFill>
                          <a:srgbClr val="FFC000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235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438F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Before School</a:t>
                      </a:r>
                      <a:endParaRPr lang="en-US" dirty="0">
                        <a:solidFill>
                          <a:srgbClr val="FF438F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19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Recess</a:t>
                      </a:r>
                      <a:endParaRPr lang="en-US" dirty="0">
                        <a:solidFill>
                          <a:srgbClr val="3366FF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10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KB3JugglingActThin" panose="02000203000000000000" pitchFamily="2" charset="0"/>
                        </a:rPr>
                        <a:t>After School</a:t>
                      </a:r>
                      <a:endParaRPr lang="en-US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  <a:ea typeface="KB3JugglingActThin" panose="02000203000000000000" pitchFamily="2" charset="0"/>
                      </a:endParaRPr>
                    </a:p>
                  </a:txBody>
                  <a:tcPr marL="0" marR="0" marT="0" marB="0"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KB3JustAQuickNot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5834" y="0"/>
            <a:ext cx="7401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3175">
                  <a:solidFill>
                    <a:srgbClr val="FFFF00"/>
                  </a:solidFill>
                </a:ln>
                <a:latin typeface="Century Gothic" panose="020B0502020202020204" pitchFamily="34" charset="0"/>
                <a:ea typeface="KB3JugglingAct" panose="02000603000000000000" pitchFamily="2" charset="0"/>
              </a:rPr>
              <a:t>Weekly To Do List</a:t>
            </a:r>
            <a:endParaRPr lang="en-US" sz="4400" b="1" dirty="0">
              <a:ln w="3175">
                <a:solidFill>
                  <a:srgbClr val="FFFF00"/>
                </a:solidFill>
              </a:ln>
              <a:latin typeface="Century Gothic" panose="020B0502020202020204" pitchFamily="34" charset="0"/>
              <a:ea typeface="KB3JugglingAc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8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KB3JugglingAct</vt:lpstr>
      <vt:lpstr>KB3JugglingActThin</vt:lpstr>
      <vt:lpstr>KB3JustAQuickNote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Ely</dc:creator>
  <cp:lastModifiedBy>Christina Ely</cp:lastModifiedBy>
  <cp:revision>20</cp:revision>
  <cp:lastPrinted>2016-08-12T21:43:14Z</cp:lastPrinted>
  <dcterms:created xsi:type="dcterms:W3CDTF">2016-05-24T18:10:37Z</dcterms:created>
  <dcterms:modified xsi:type="dcterms:W3CDTF">2016-08-12T21:44:24Z</dcterms:modified>
</cp:coreProperties>
</file>