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16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9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0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2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1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8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2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2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79B15-7600-4B34-AA36-5015DCED1628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C33A-9708-404F-8E67-0DBB37332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703440" y="0"/>
            <a:ext cx="615553" cy="7772399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1: </a:t>
            </a:r>
            <a:r>
              <a:rPr lang="en-US" sz="2800" dirty="0" smtClean="0">
                <a:latin typeface="Century Gothic" panose="020B0502020202020204" pitchFamily="34" charset="0"/>
              </a:rPr>
              <a:t>Unit Title Here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63413" y="533319"/>
            <a:ext cx="1213338" cy="12217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atin typeface="Century Gothic" panose="020B0502020202020204" pitchFamily="34" charset="0"/>
              </a:rPr>
              <a:t>1</a:t>
            </a:r>
            <a:endParaRPr lang="en-US" sz="88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613" y="404446"/>
            <a:ext cx="1274887" cy="5979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04643"/>
              </a:avLst>
            </a:prstTxWarp>
            <a:spAutoFit/>
          </a:bodyPr>
          <a:lstStyle/>
          <a:p>
            <a:r>
              <a:rPr lang="en-US" sz="3200" dirty="0" smtClean="0">
                <a:latin typeface="Century Gothic" panose="020B0502020202020204" pitchFamily="34" charset="0"/>
              </a:rPr>
              <a:t>Unit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0700" y="75948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Unit Title Here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077056" y="2012610"/>
            <a:ext cx="5408652" cy="399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 </a:t>
            </a: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Lesson 1</a:t>
            </a: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 Lesson 2</a:t>
            </a:r>
            <a:endParaRPr lang="en-US" sz="2000" dirty="0">
              <a:latin typeface="Century Gothic" panose="020B0502020202020204" pitchFamily="34" charset="0"/>
              <a:ea typeface="KB3JustAQuickHello" panose="02000603000000000000" pitchFamily="2" charset="0"/>
            </a:endParaRP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 Lesson 3</a:t>
            </a: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>
                <a:latin typeface="Century Gothic" panose="020B0502020202020204" pitchFamily="34" charset="0"/>
                <a:ea typeface="KB3JustAQuickHello" panose="02000603000000000000" pitchFamily="2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Lesson 4</a:t>
            </a: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>
                <a:latin typeface="Century Gothic" panose="020B0502020202020204" pitchFamily="34" charset="0"/>
                <a:ea typeface="KB3JustAQuickHello" panose="02000603000000000000" pitchFamily="2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Lesson 5</a:t>
            </a: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>
                <a:latin typeface="Century Gothic" panose="020B0502020202020204" pitchFamily="34" charset="0"/>
                <a:ea typeface="KB3JustAQuickHello" panose="02000603000000000000" pitchFamily="2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Lesson 6</a:t>
            </a: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>
                <a:latin typeface="Century Gothic" panose="020B0502020202020204" pitchFamily="34" charset="0"/>
                <a:ea typeface="KB3JustAQuickHello" panose="02000603000000000000" pitchFamily="2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Lesson 7</a:t>
            </a: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r>
              <a:rPr lang="en-US" sz="2000" dirty="0">
                <a:latin typeface="Century Gothic" panose="020B0502020202020204" pitchFamily="34" charset="0"/>
                <a:ea typeface="KB3JustAQuickHello" panose="02000603000000000000" pitchFamily="2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  <a:ea typeface="KB3JustAQuickHello" panose="02000603000000000000" pitchFamily="2" charset="0"/>
              </a:rPr>
              <a:t> Lesson 8</a:t>
            </a:r>
            <a:endParaRPr lang="en-US" sz="2000" dirty="0">
              <a:latin typeface="Century Gothic" panose="020B0502020202020204" pitchFamily="34" charset="0"/>
              <a:ea typeface="KB3JustAQuickHello" panose="02000603000000000000" pitchFamily="2" charset="0"/>
            </a:endParaRPr>
          </a:p>
          <a:p>
            <a:pPr marL="344488" indent="-344488">
              <a:lnSpc>
                <a:spcPct val="150000"/>
              </a:lnSpc>
              <a:buSzPct val="125000"/>
              <a:buFont typeface="Wingdings" panose="05000000000000000000" pitchFamily="2" charset="2"/>
              <a:buChar char="q"/>
            </a:pPr>
            <a:endParaRPr lang="en-US" sz="900" dirty="0">
              <a:latin typeface="Century Gothic" panose="020B0502020202020204" pitchFamily="34" charset="0"/>
              <a:ea typeface="KB3JustAQuickHello" panose="02000603000000000000" pitchFamily="2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550207" y="6846822"/>
            <a:ext cx="6248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Century Gothic" panose="020B0502020202020204" pitchFamily="34" charset="0"/>
                <a:ea typeface="KBPinkLipgloss" panose="02000603000000000000" pitchFamily="2" charset="0"/>
              </a:rPr>
              <a:t>Grade: _______</a:t>
            </a:r>
            <a:endParaRPr lang="en-US" sz="2800" dirty="0">
              <a:latin typeface="Century Gothic" panose="020B0502020202020204" pitchFamily="34" charset="0"/>
              <a:ea typeface="KBPinkLipglos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KB3JustAQuickHello</vt:lpstr>
      <vt:lpstr>KBPinkLipgloss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Ely</dc:creator>
  <cp:lastModifiedBy>Christina Ely</cp:lastModifiedBy>
  <cp:revision>7</cp:revision>
  <cp:lastPrinted>2017-07-28T23:29:22Z</cp:lastPrinted>
  <dcterms:created xsi:type="dcterms:W3CDTF">2017-07-28T23:16:07Z</dcterms:created>
  <dcterms:modified xsi:type="dcterms:W3CDTF">2017-07-29T11:54:04Z</dcterms:modified>
</cp:coreProperties>
</file>